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plus.co.kr/" TargetMode="External"/><Relationship Id="rId2" Type="http://schemas.openxmlformats.org/officeDocument/2006/relationships/hyperlink" Target="https://play.google.com/store/apps/details?id=com.cyclops.sming&amp;hl=k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C2F56-A66D-4CD5-9089-B16579C76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MOJO</a:t>
            </a:r>
            <a:r>
              <a:rPr lang="ko-KR" altLang="en-US" dirty="0"/>
              <a:t> </a:t>
            </a:r>
            <a:r>
              <a:rPr lang="en-US" altLang="ko-KR" dirty="0"/>
              <a:t>Live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054A9-7F14-4F25-8E58-A79D527CE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메인 구상을 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59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2E5B-F05C-404E-83C0-476ABDC0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16215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앞으로는 어찌하면 좋을 것인가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650317-6956-4C1D-A1BE-BBCB9DB8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체류시간을 늘리려면 보는 것만으로는 안됨</a:t>
            </a:r>
            <a:r>
              <a:rPr lang="en-US" altLang="ko-KR" dirty="0"/>
              <a:t>. </a:t>
            </a:r>
            <a:r>
              <a:rPr lang="ko-KR" altLang="en-US" dirty="0"/>
              <a:t>사용자 참여를 늘려야 함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기능이 있어야 할 듯</a:t>
            </a:r>
            <a:r>
              <a:rPr lang="en-US" altLang="ko-KR" dirty="0"/>
              <a:t>… </a:t>
            </a:r>
            <a:r>
              <a:rPr lang="ko-KR" altLang="en-US" dirty="0" err="1"/>
              <a:t>캐쥬얼한</a:t>
            </a:r>
            <a:r>
              <a:rPr lang="ko-KR" altLang="en-US" dirty="0"/>
              <a:t> 기능으로 가볍게 웃고 즐기는게 좋을 것 같지만 </a:t>
            </a:r>
            <a:r>
              <a:rPr lang="ko-KR" altLang="en-US" dirty="0" err="1"/>
              <a:t>가오가</a:t>
            </a:r>
            <a:r>
              <a:rPr lang="ko-KR" altLang="en-US" dirty="0"/>
              <a:t> 떨어짐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가볍게 사진 올리고 댓글 달고 하는 것들은 이미 다른 서비스에 차고 넘침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조작없는</a:t>
            </a:r>
            <a:r>
              <a:rPr lang="ko-KR" altLang="en-US" dirty="0"/>
              <a:t> 인기투표</a:t>
            </a:r>
            <a:r>
              <a:rPr lang="en-US" altLang="ko-KR" dirty="0"/>
              <a:t>! </a:t>
            </a:r>
            <a:r>
              <a:rPr lang="ko-KR" altLang="en-US" dirty="0" err="1"/>
              <a:t>이런거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투표일정 </a:t>
            </a:r>
            <a:r>
              <a:rPr lang="ko-KR" altLang="en-US" dirty="0" err="1"/>
              <a:t>모아보기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바로가기</a:t>
            </a:r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>
              <a:hlinkClick r:id="rId2"/>
            </a:endParaRPr>
          </a:p>
          <a:p>
            <a:pPr lvl="1"/>
            <a:r>
              <a:rPr lang="ko-KR" altLang="en-US" dirty="0" err="1">
                <a:hlinkClick r:id="rId2"/>
              </a:rPr>
              <a:t>스밍</a:t>
            </a:r>
            <a:r>
              <a:rPr lang="en-US" altLang="ko-KR" dirty="0">
                <a:hlinkClick r:id="rId2"/>
              </a:rPr>
              <a:t>: https://play.google.com/store/apps/details?id=com.cyclops.sming&amp;hl=ko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http://www.fanplus.co.kr/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81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10C64-7359-4313-B233-B085A516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동영상과 라이브를 주로 보여준다면</a:t>
            </a:r>
            <a:r>
              <a:rPr lang="en-US" altLang="ko-KR" dirty="0"/>
              <a:t>..</a:t>
            </a:r>
            <a:br>
              <a:rPr lang="en-US" altLang="ko-KR" dirty="0"/>
            </a:br>
            <a:r>
              <a:rPr lang="ko-KR" altLang="en-US" dirty="0"/>
              <a:t>그러나 확장성도 가지고 싶다면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5B86B2-576D-4B80-A958-D06A573F8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39628"/>
          </a:xfrm>
        </p:spPr>
        <p:txBody>
          <a:bodyPr>
            <a:normAutofit/>
          </a:bodyPr>
          <a:lstStyle/>
          <a:p>
            <a:r>
              <a:rPr lang="ko-KR" altLang="en-US" dirty="0"/>
              <a:t>유튜브나 </a:t>
            </a:r>
            <a:r>
              <a:rPr lang="ko-KR" altLang="en-US" dirty="0" err="1"/>
              <a:t>넷플릭스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가 가장 적합할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But</a:t>
            </a:r>
            <a:r>
              <a:rPr lang="ko-KR" altLang="en-US" dirty="0"/>
              <a:t> 최대한 심플하고 감각적인 </a:t>
            </a:r>
            <a:r>
              <a:rPr lang="en-US" altLang="ko-KR" dirty="0"/>
              <a:t>UI UX</a:t>
            </a:r>
            <a:r>
              <a:rPr lang="ko-KR" altLang="en-US" dirty="0"/>
              <a:t>를 유지했으면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개의 화면을 여러 개로 쪼개는 것보다는 선택과 집중을 할 필요성이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중점이 되는 컨텐츠를 </a:t>
            </a:r>
            <a:r>
              <a:rPr lang="ko-KR" altLang="en-US" dirty="0" err="1"/>
              <a:t>메인에</a:t>
            </a:r>
            <a:r>
              <a:rPr lang="ko-KR" altLang="en-US" dirty="0"/>
              <a:t> 두고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dirty="0" err="1"/>
              <a:t>메인은</a:t>
            </a:r>
            <a:r>
              <a:rPr lang="ko-KR" altLang="en-US" dirty="0"/>
              <a:t> 사용자가 선택할 수 있게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메인 컨텐츠는 운영자가 선택하고 사용자가 선택한 화면은 별도로 볼 수 있게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378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2E49C-D0A6-44EA-BBE7-94B7E6E0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메인을</a:t>
            </a:r>
            <a:r>
              <a:rPr lang="ko-KR" altLang="en-US" dirty="0"/>
              <a:t> 카테고리화 해보기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2A5FBE-1EE8-4388-8777-DB24B1492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75802"/>
            <a:ext cx="6895107" cy="5171331"/>
          </a:xfrm>
        </p:spPr>
      </p:pic>
    </p:spTree>
    <p:extLst>
      <p:ext uri="{BB962C8B-B14F-4D97-AF65-F5344CB8AC3E}">
        <p14:creationId xmlns:p14="http://schemas.microsoft.com/office/powerpoint/2010/main" val="348351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14E35B34-BBA7-42D6-93FF-249CA2EFA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44" y="1180723"/>
            <a:ext cx="6826313" cy="4892192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A0F0AD-D32F-487A-BB10-1971AE7C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384" y="430039"/>
            <a:ext cx="2769976" cy="599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8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D4E35-25A5-4FCC-A1CE-1B7A305F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메뉴 </a:t>
            </a:r>
            <a:r>
              <a:rPr lang="en-US" altLang="ko-KR" dirty="0"/>
              <a:t>+ </a:t>
            </a:r>
            <a:r>
              <a:rPr lang="ko-KR" altLang="en-US" dirty="0"/>
              <a:t>화면 구성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B57EE771-6D2C-4BA1-A247-807A5F7D4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093" y="1384665"/>
            <a:ext cx="2533815" cy="526051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6256CA-65FF-44E6-8957-EDA39656439D}"/>
              </a:ext>
            </a:extLst>
          </p:cNvPr>
          <p:cNvSpPr txBox="1"/>
          <p:nvPr/>
        </p:nvSpPr>
        <p:spPr>
          <a:xfrm>
            <a:off x="6627138" y="2429329"/>
            <a:ext cx="37401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주요메뉴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메인 컨텐츠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메인 컨텐츠 </a:t>
            </a:r>
            <a:r>
              <a:rPr lang="en-US" altLang="ko-KR" dirty="0"/>
              <a:t>‘</a:t>
            </a:r>
            <a:r>
              <a:rPr lang="ko-KR" altLang="en-US" dirty="0"/>
              <a:t>좋아요‘ </a:t>
            </a:r>
            <a:r>
              <a:rPr lang="en-US" altLang="ko-KR" dirty="0"/>
              <a:t>- </a:t>
            </a:r>
            <a:r>
              <a:rPr lang="ko-KR" altLang="en-US" dirty="0"/>
              <a:t>우선 노출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컨텐츠의 해시태그 정렬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개인이 설정 할 수 있으면 좋을 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64EBDA-393A-4FA8-BF8F-58B72E5326B8}"/>
              </a:ext>
            </a:extLst>
          </p:cNvPr>
          <p:cNvSpPr/>
          <p:nvPr/>
        </p:nvSpPr>
        <p:spPr>
          <a:xfrm>
            <a:off x="5791955" y="2450510"/>
            <a:ext cx="688063" cy="2577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6E77C5-8795-4DEF-8CB2-8A79B425F3BE}"/>
              </a:ext>
            </a:extLst>
          </p:cNvPr>
          <p:cNvSpPr/>
          <p:nvPr/>
        </p:nvSpPr>
        <p:spPr>
          <a:xfrm>
            <a:off x="5791956" y="3016920"/>
            <a:ext cx="688063" cy="2577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1CE5B6-346A-491B-976F-C697B5153A20}"/>
              </a:ext>
            </a:extLst>
          </p:cNvPr>
          <p:cNvSpPr/>
          <p:nvPr/>
        </p:nvSpPr>
        <p:spPr>
          <a:xfrm>
            <a:off x="5791955" y="3583330"/>
            <a:ext cx="688063" cy="257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50691F-0D64-45AB-98E0-75BDFB7233EF}"/>
              </a:ext>
            </a:extLst>
          </p:cNvPr>
          <p:cNvSpPr/>
          <p:nvPr/>
        </p:nvSpPr>
        <p:spPr>
          <a:xfrm>
            <a:off x="5791955" y="5265765"/>
            <a:ext cx="688063" cy="257751"/>
          </a:xfrm>
          <a:prstGeom prst="rect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5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4EF0C-B742-4D0A-B2E6-ED875B9A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2963"/>
          </a:xfrm>
        </p:spPr>
        <p:txBody>
          <a:bodyPr/>
          <a:lstStyle/>
          <a:p>
            <a:r>
              <a:rPr lang="ko-KR" altLang="en-US" dirty="0"/>
              <a:t>카테고리의 카드섹션화 </a:t>
            </a:r>
            <a:r>
              <a:rPr lang="en-US" altLang="ko-KR" dirty="0"/>
              <a:t>(</a:t>
            </a:r>
            <a:r>
              <a:rPr lang="ko-KR" altLang="en-US" dirty="0"/>
              <a:t>다이나믹 </a:t>
            </a:r>
            <a:r>
              <a:rPr lang="en-US" altLang="ko-KR" dirty="0"/>
              <a:t>UI)</a:t>
            </a:r>
            <a:endParaRPr lang="ko-KR" altLang="en-US" dirty="0"/>
          </a:p>
        </p:txBody>
      </p:sp>
      <p:pic>
        <p:nvPicPr>
          <p:cNvPr id="4" name="customer_cards_animation">
            <a:hlinkClick r:id="" action="ppaction://media"/>
            <a:extLst>
              <a:ext uri="{FF2B5EF4-FFF2-40B4-BE49-F238E27FC236}">
                <a16:creationId xmlns:a16="http://schemas.microsoft.com/office/drawing/2014/main" id="{D99FED15-5DCC-4341-9C58-2B2410DAEE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9125" y="1367074"/>
            <a:ext cx="7076922" cy="5308248"/>
          </a:xfrm>
        </p:spPr>
      </p:pic>
    </p:spTree>
    <p:extLst>
      <p:ext uri="{BB962C8B-B14F-4D97-AF65-F5344CB8AC3E}">
        <p14:creationId xmlns:p14="http://schemas.microsoft.com/office/powerpoint/2010/main" val="339441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28414-70FB-4B46-A5A3-E1A4AE48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2526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Brunch</a:t>
            </a:r>
            <a:r>
              <a:rPr lang="ko-KR" altLang="en-US" dirty="0"/>
              <a:t>의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IMG_2575">
            <a:hlinkClick r:id="" action="ppaction://media"/>
            <a:extLst>
              <a:ext uri="{FF2B5EF4-FFF2-40B4-BE49-F238E27FC236}">
                <a16:creationId xmlns:a16="http://schemas.microsoft.com/office/drawing/2014/main" id="{D9554032-7BB7-4A9D-9ACD-E08062ABFB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4312" y="624110"/>
            <a:ext cx="3377997" cy="600420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492FF-A002-4EC9-BFF1-ACD4B5F96C3D}"/>
              </a:ext>
            </a:extLst>
          </p:cNvPr>
          <p:cNvSpPr txBox="1"/>
          <p:nvPr/>
        </p:nvSpPr>
        <p:spPr>
          <a:xfrm>
            <a:off x="1879109" y="2588588"/>
            <a:ext cx="4955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화면과 서브 화면은 </a:t>
            </a:r>
            <a:r>
              <a:rPr lang="en-US" altLang="ko-KR" dirty="0"/>
              <a:t>UI </a:t>
            </a:r>
            <a:r>
              <a:rPr lang="ko-KR" altLang="en-US" dirty="0"/>
              <a:t>차별성</a:t>
            </a:r>
            <a:endParaRPr lang="en-US" altLang="ko-KR" dirty="0"/>
          </a:p>
          <a:p>
            <a:r>
              <a:rPr lang="ko-KR" altLang="en-US" dirty="0"/>
              <a:t>원하는 것은 스스로 찾아 봐야하는 </a:t>
            </a:r>
            <a:endParaRPr lang="en-US" altLang="ko-KR" dirty="0"/>
          </a:p>
          <a:p>
            <a:r>
              <a:rPr lang="ko-KR" altLang="en-US" dirty="0"/>
              <a:t>불편함을 감수하면서도 </a:t>
            </a:r>
            <a:r>
              <a:rPr lang="en-US" altLang="ko-KR" dirty="0"/>
              <a:t>UI</a:t>
            </a:r>
            <a:r>
              <a:rPr lang="ko-KR" altLang="en-US" dirty="0"/>
              <a:t>의 차별화를 유지</a:t>
            </a:r>
            <a:endParaRPr lang="en-US" altLang="ko-KR" dirty="0"/>
          </a:p>
          <a:p>
            <a:r>
              <a:rPr lang="ko-KR" altLang="en-US" dirty="0"/>
              <a:t>독보적 작가주의</a:t>
            </a:r>
            <a:r>
              <a:rPr lang="en-US" altLang="ko-KR" dirty="0"/>
              <a:t>,</a:t>
            </a:r>
            <a:r>
              <a:rPr lang="ko-KR" altLang="en-US" dirty="0"/>
              <a:t> 뚝심 있는 구성이라고 생각됨</a:t>
            </a:r>
          </a:p>
        </p:txBody>
      </p:sp>
    </p:spTree>
    <p:extLst>
      <p:ext uri="{BB962C8B-B14F-4D97-AF65-F5344CB8AC3E}">
        <p14:creationId xmlns:p14="http://schemas.microsoft.com/office/powerpoint/2010/main" val="13091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B24659E-5E2E-443A-A056-C7868042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49" y="1030449"/>
            <a:ext cx="3003924" cy="53403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53E4DA-599E-41EA-946E-6068B82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106" y="1030449"/>
            <a:ext cx="3003923" cy="53403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180611-06A8-47D6-8C7D-E3E792C7D3B2}"/>
              </a:ext>
            </a:extLst>
          </p:cNvPr>
          <p:cNvSpPr/>
          <p:nvPr/>
        </p:nvSpPr>
        <p:spPr>
          <a:xfrm>
            <a:off x="7931488" y="1484769"/>
            <a:ext cx="3413157" cy="7152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2C036-9330-445E-92FC-ED504B057E56}"/>
              </a:ext>
            </a:extLst>
          </p:cNvPr>
          <p:cNvSpPr txBox="1"/>
          <p:nvPr/>
        </p:nvSpPr>
        <p:spPr>
          <a:xfrm>
            <a:off x="6990205" y="16577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분류 별</a:t>
            </a:r>
          </a:p>
        </p:txBody>
      </p:sp>
    </p:spTree>
    <p:extLst>
      <p:ext uri="{BB962C8B-B14F-4D97-AF65-F5344CB8AC3E}">
        <p14:creationId xmlns:p14="http://schemas.microsoft.com/office/powerpoint/2010/main" val="378719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0A4EE4-FDF8-47E6-BFE3-1FE8FE29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269" y="893580"/>
            <a:ext cx="3003924" cy="5340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3D6894-68B6-415C-97F5-0A49F8A7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24" y="893581"/>
            <a:ext cx="3003924" cy="5340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EAB779-5EC7-488F-9608-6F9CD31D857B}"/>
              </a:ext>
            </a:extLst>
          </p:cNvPr>
          <p:cNvSpPr/>
          <p:nvPr/>
        </p:nvSpPr>
        <p:spPr>
          <a:xfrm>
            <a:off x="3666653" y="2100404"/>
            <a:ext cx="3413157" cy="7152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724FF-E7CE-47F4-8BE8-9EA90918847A}"/>
              </a:ext>
            </a:extLst>
          </p:cNvPr>
          <p:cNvSpPr txBox="1"/>
          <p:nvPr/>
        </p:nvSpPr>
        <p:spPr>
          <a:xfrm>
            <a:off x="2623062" y="227335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채널 별</a:t>
            </a:r>
          </a:p>
        </p:txBody>
      </p:sp>
    </p:spTree>
    <p:extLst>
      <p:ext uri="{BB962C8B-B14F-4D97-AF65-F5344CB8AC3E}">
        <p14:creationId xmlns:p14="http://schemas.microsoft.com/office/powerpoint/2010/main" val="3241134684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234</TotalTime>
  <Words>152</Words>
  <Application>Microsoft Office PowerPoint</Application>
  <PresentationFormat>와이드스크린</PresentationFormat>
  <Paragraphs>38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줄기</vt:lpstr>
      <vt:lpstr>MOJO Live</vt:lpstr>
      <vt:lpstr>동영상과 라이브를 주로 보여준다면.. 그러나 확장성도 가지고 싶다면..</vt:lpstr>
      <vt:lpstr>메인을 카테고리화 해보기</vt:lpstr>
      <vt:lpstr>PowerPoint 프레젠테이션</vt:lpstr>
      <vt:lpstr>메인 메뉴 + 화면 구성</vt:lpstr>
      <vt:lpstr>카테고리의 카드섹션화 (다이나믹 UI)</vt:lpstr>
      <vt:lpstr>Brunch의 UI</vt:lpstr>
      <vt:lpstr>PowerPoint 프레젠테이션</vt:lpstr>
      <vt:lpstr>PowerPoint 프레젠테이션</vt:lpstr>
      <vt:lpstr>앞으로는 어찌하면 좋을 것인가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MOJO Live</dc:title>
  <dc:creator>kimdohee</dc:creator>
  <cp:lastModifiedBy>kimdohee</cp:lastModifiedBy>
  <cp:revision>14</cp:revision>
  <dcterms:created xsi:type="dcterms:W3CDTF">2019-10-15T02:44:24Z</dcterms:created>
  <dcterms:modified xsi:type="dcterms:W3CDTF">2019-10-15T06:46:18Z</dcterms:modified>
</cp:coreProperties>
</file>